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 snapToObjects="1">
      <p:cViewPr>
        <p:scale>
          <a:sx n="63" d="100"/>
          <a:sy n="63" d="100"/>
        </p:scale>
        <p:origin x="52" y="1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0EC2E-9AE9-43AB-8532-BC881B6B0E55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D321A-68A2-4395-922D-32282696D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130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price by seller_state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price by seller_city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freight_value, Total price and Count of product_id by product_category_name and Month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qnaVisual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price by Month and Year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Category Name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ribbonChart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treemap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freight_value, Total price and Count of product_id by product_category_name and Month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ScrollingTextVisual1448795304508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Total_Order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Total_Order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Total_Payments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Average_Of_Photos_Quantity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Average_Payment_Installment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Average_Freight_Value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price by Month and Year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Category Name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price by Month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Category Name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lineStackedColumnComboChart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order_item_id and Total freight_value by Month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5 Categorywise Generating Product Description Length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Category Name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ribbonChart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Category Name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ScrollingTextVisual1448795304508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treemap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seller_zip_code_prefix by seller_city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decompositionTreeVisual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kpi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kpi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payment_value and Target_Payment_Value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shape ,image ,textbox ,actionButton ,actionButton ,pageNavigator ,actionButton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Total price by seller_state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Total Price By Seller State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Total price by seller_city ,actionButton ,textbox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Drillthrough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Total freight_value, Total price and Count of product_id by product_category_name and Month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Total Value,Price &amp; Product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pivotTable ,qnaVisual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Matrix And Q &amp; A Analysis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map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State &amp; Product-wise Count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shape ,Total price by Month and Year ,slicer ,Category Name ,ribbonChart ,treemap ,Total freight_value, Total price and Count of product_id by product_category_name and Month ,ScrollingTextVisual1448795304508 ,Total_Ord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Sales Analysis Dashboard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Total_Order ,Total_Payments ,Average_Of_Photos_Quantity ,Average_Payment_Installment ,Average_Freight_Value ,pieChart ,lineChart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actionButton ,Total price by Month and Year ,slicer ,Category Name ,Total price by Month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Total Price Month &amp; Yearly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slicer ,Category Name ,tableEx ,lineStackedColumnComboChart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Category wise Product Size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slicer ,shape ,Total order_item_id and Total freight_value by Month ,Top 5 Categorywise Generating Product Description Length ,actionButton ,Category Nam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Multi Row Card, Area Chart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ribbonChart ,slicer ,Category Name ,ScrollingTextVisual1448795304508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Count By Product Name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treemap ,Total seller_zip_code_prefix by seller_city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Total Order &amp; Sell by City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donutChart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5258" y="457200"/>
            <a:ext cx="12143578" cy="64008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Tooltip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decompositionTreeVisual ,kpi ,kpi ,Total payment_value and Target_Payment_Value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Decompose_Tree,KPI,Gauge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741</Words>
  <Application>Microsoft Office PowerPoint</Application>
  <PresentationFormat>Widescreen</PresentationFormat>
  <Paragraphs>333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Custom Design</vt:lpstr>
      <vt:lpstr>Home</vt:lpstr>
      <vt:lpstr>Overview</vt:lpstr>
      <vt:lpstr>Total Price Month &amp; Yearly</vt:lpstr>
      <vt:lpstr>Category wise Product Size</vt:lpstr>
      <vt:lpstr>Multi Row Card, Area Chart</vt:lpstr>
      <vt:lpstr>Count By Product Name</vt:lpstr>
      <vt:lpstr>Total Order &amp; Sell by City</vt:lpstr>
      <vt:lpstr>Tooltip</vt:lpstr>
      <vt:lpstr>Decompose_Tree,KPI,Gauge</vt:lpstr>
      <vt:lpstr>Total Price By Seller State</vt:lpstr>
      <vt:lpstr>Drillthrough</vt:lpstr>
      <vt:lpstr>Total Value,Price &amp; Product</vt:lpstr>
      <vt:lpstr>Matrix And Q &amp; A Analysis</vt:lpstr>
      <vt:lpstr>State &amp; Product-wise Count</vt:lpstr>
      <vt:lpstr>Sales Analysis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Nutan Zine</cp:lastModifiedBy>
  <cp:revision>5</cp:revision>
  <dcterms:created xsi:type="dcterms:W3CDTF">2016-09-04T11:54:55Z</dcterms:created>
  <dcterms:modified xsi:type="dcterms:W3CDTF">2024-12-21T17:48:21Z</dcterms:modified>
</cp:coreProperties>
</file>